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C0F4C4-25A4-663F-3DBF-F9FFAB3133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11EF0A-B153-A19A-0CB5-B73DEC459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E733D9-2380-AC8B-8DA9-E72EE99FD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B60625-B465-8684-249E-EDF0EEDF0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8FDB1B-E376-FDAC-8046-A6BC33E05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989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DD9DB8-81E5-3CEF-8C22-B686C6D0A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B9CB08B-2A3B-9D58-3C47-22041D632B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1AE9D9-B055-842C-0A3D-240D6AAA4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A2BBDE-8BEE-4CBA-E58B-203436F99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5F58F8-4065-52BA-B9B2-C6415E69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6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95F56C2-608A-02A9-B05B-F7AE61533B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6058D22-0ED9-37D6-E0D8-EE4A4C739A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BAEA5E-AEC0-E891-8618-78418AC40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72FE9B-70DF-29D9-3EC3-F90F29F59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AD1612-20DC-3CEB-A411-C11AD099D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33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125AC8-79F3-8ABA-4F13-C24C95C60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F00C5E-CC94-9772-96F2-0C9014CC2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7558F4-B75C-CC47-B74C-BA0E56DD3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A577F0-58AA-D7F7-AF58-8373784CE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E281CE-48C8-691B-86BF-EA2E4DE40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08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962542-3A6A-3DFD-DB4A-B7F045E54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5719155-DF58-7804-4897-F31A2AE7E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870760E-1C42-2C39-8BAD-DE3777665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C8E7C3-03DA-98BE-895D-F1AF3EB8F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B6E02F-74F1-89B2-C0F5-31C5B115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805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124D5E-BF92-B20B-A676-FC7B7B1F0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7A64CE-10DE-9E8B-979F-E4F20B6A6F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8A6E873-F5B3-C328-F6D7-557EFCE859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2FF27C-FC53-D52F-FAC1-4459264EF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2823D6D-A8FB-065D-00B7-D7E431DDE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F23080-A1B8-FF2E-E130-C5135BC10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89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51C26F-B07B-1EA9-FFE8-BD8915BD4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380121F-7D1D-4E36-A13C-CD54AD9A7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F75F9E9-BE6D-5E62-E2A6-FCBEBAB54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F0DF6C0-7BAD-152A-D197-082A42438D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3B39D-A158-ABFA-A30C-EFAB41D869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3B5B54B-D9B9-D873-75F5-8438EF279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B645FA1-584F-26CE-A507-DE6EFF3FE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1753AE6-5EFB-573D-53E2-91140B0E4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95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F7E7D6-633F-8D5B-2EA9-256835D99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C782576-EA3C-0E23-152D-DFFA0198D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E379C43-64D8-FEC8-5159-7E059A75B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1E16815-1437-A2C0-C75B-4C409DF65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03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012670B-1C5A-78FE-F183-37794BAA4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F63AA3C-B26A-CA5F-2C01-1B7B9251F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C87F401-A03D-94FB-48B0-59CA2D15A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059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E65F3-FE80-4BCC-7983-DF48222C7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5CDD22-5571-4D07-83D0-6289FAEFC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3D5454-A86B-E3B4-3392-1395332EA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95E8F47-85F0-7B57-A1AB-738EFD99D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7906861-D3CC-27FE-6FCD-FCD9DE7E6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E5E92AC-490E-9A65-F837-452218B43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42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FF344C-FDA3-17D3-C3E3-A6AA614D8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5DD134B-755A-E356-A25E-EA0DA609EB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3070347-ED55-731E-A417-9E9F6DCBE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563E3B9-B984-4041-6B66-EF722F453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273C8CD-463E-72CB-7EB0-3297E77EF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3FDB927-BA6A-1C6B-B56B-01629A74C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743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46A4ED9-D673-BE5D-D853-36DB614B1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A4365B-36D1-C35B-DD13-C031047C0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AEDF4B-647D-E6DE-3A42-EE14E74747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EC61F1-2A09-4C6D-82F8-B3D49008C3C2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2C42F97-B0E8-1E9A-7B9C-BAA8BDA8CC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F39AA40-6134-0BB1-2EB7-F9E59DF218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C60166-D3B6-4F93-A440-64D2BE1AA7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175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CE92ABC-9344-CDD4-F0D0-D2A946175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74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28DAFFF-6DD2-5465-5BCF-D1083A854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992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F4A2BB-A57A-5198-6570-736665408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530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B2C17DA-A78A-51E7-6C90-B7596A9E8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205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23DDDDD-334D-5330-3F9B-0822F3E04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44C107C-ED63-C4AD-7260-8C3E7C0BA99E}"/>
              </a:ext>
            </a:extLst>
          </p:cNvPr>
          <p:cNvSpPr txBox="1"/>
          <p:nvPr/>
        </p:nvSpPr>
        <p:spPr>
          <a:xfrm>
            <a:off x="7325032" y="377773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effectLst/>
                <a:highlight>
                  <a:srgbClr val="C0C0C0"/>
                </a:highlight>
                <a:latin typeface="Segoe UI" panose="020B0502040204020203" pitchFamily="34" charset="0"/>
              </a:rPr>
              <a:t>Otro</a:t>
            </a:r>
            <a:r>
              <a:rPr lang="en-US" dirty="0">
                <a:effectLst/>
                <a:highlight>
                  <a:srgbClr val="C0C0C0"/>
                </a:highlight>
                <a:latin typeface="Segoe UI" panose="020B0502040204020203" pitchFamily="34" charset="0"/>
              </a:rPr>
              <a:t> </a:t>
            </a:r>
            <a:r>
              <a:rPr lang="en-US" dirty="0" err="1">
                <a:effectLst/>
                <a:highlight>
                  <a:srgbClr val="C0C0C0"/>
                </a:highlight>
                <a:latin typeface="Segoe UI" panose="020B0502040204020203" pitchFamily="34" charset="0"/>
              </a:rPr>
              <a:t>ejemplo</a:t>
            </a:r>
            <a:r>
              <a:rPr lang="en-US" dirty="0">
                <a:effectLst/>
                <a:highlight>
                  <a:srgbClr val="C0C0C0"/>
                </a:highlight>
                <a:latin typeface="Segoe UI" panose="020B0502040204020203" pitchFamily="34" charset="0"/>
              </a:rPr>
              <a:t> extra:</a:t>
            </a:r>
          </a:p>
          <a:p>
            <a:r>
              <a:rPr lang="en-US" dirty="0">
                <a:effectLst/>
                <a:highlight>
                  <a:srgbClr val="C0C0C0"/>
                </a:highlight>
                <a:latin typeface="Segoe UI" panose="020B0502040204020203" pitchFamily="34" charset="0"/>
              </a:rPr>
              <a:t>https://www.geeksforgeeks.org/binary-search/</a:t>
            </a:r>
            <a:endParaRPr lang="en-US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76713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62FCAC7-1417-14FA-90BD-C3658BE68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614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C89F2D2-150D-7A81-0502-E35678344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771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A533019-7C0C-70C2-530A-456CF3E24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413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08F41DE-CD71-6262-6C65-1E1EBEE72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1813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14</Words>
  <Application>Microsoft Office PowerPoint</Application>
  <PresentationFormat>Panorámica</PresentationFormat>
  <Paragraphs>2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Segoe UI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Joel López</dc:creator>
  <cp:lastModifiedBy>Joel López</cp:lastModifiedBy>
  <cp:revision>3</cp:revision>
  <dcterms:created xsi:type="dcterms:W3CDTF">2025-04-11T00:51:15Z</dcterms:created>
  <dcterms:modified xsi:type="dcterms:W3CDTF">2025-04-12T02:29:37Z</dcterms:modified>
</cp:coreProperties>
</file>

<file path=docProps/thumbnail.jpeg>
</file>